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60" r:id="rId4"/>
    <p:sldId id="261" r:id="rId5"/>
    <p:sldId id="262" r:id="rId6"/>
    <p:sldId id="268" r:id="rId7"/>
    <p:sldId id="264" r:id="rId8"/>
    <p:sldId id="265" r:id="rId9"/>
    <p:sldId id="270" r:id="rId10"/>
    <p:sldId id="269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Rg st="1" end="11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2498">
        <p14:ferris dir="l"/>
      </p:transition>
    </mc:Choice>
    <mc:Fallback>
      <p:transition spd="slow" advClick="0" advTm="2498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60648"/>
            <a:ext cx="8147248" cy="115699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2"/>
                  </a:solidFill>
                </a:ln>
              </a:rPr>
              <a:t/>
            </a:r>
            <a:br>
              <a:rPr lang="ru-RU" sz="2800" dirty="0" smtClean="0">
                <a:ln>
                  <a:solidFill>
                    <a:schemeClr val="tx2"/>
                  </a:solidFill>
                </a:ln>
              </a:rPr>
            </a:b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     МДОУ  детский сад №3  р.п. Земетчино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b="1" dirty="0" smtClean="0"/>
              <a:t>Презентация « Я и мама, счастливые мгновения»</a:t>
            </a:r>
          </a:p>
          <a:p>
            <a:pPr>
              <a:buNone/>
            </a:pPr>
            <a:endParaRPr lang="ru-RU" sz="2800" b="1" dirty="0" smtClean="0"/>
          </a:p>
          <a:p>
            <a:pPr>
              <a:buNone/>
            </a:pPr>
            <a:endParaRPr lang="ru-RU" sz="2800" b="1" dirty="0" smtClean="0"/>
          </a:p>
          <a:p>
            <a:pPr>
              <a:buNone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0208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775">
        <p14:ferris dir="l"/>
        <p:sndAc>
          <p:stSnd>
            <p:snd r:embed="rId8" name="Ассоль - Моя мама лучшая на свете! Никогда не забывайте про свою маму! Этот человек ведь подарил вам жизнь!  (audiopoisk.com).wav"/>
          </p:stSnd>
        </p:sndAc>
      </p:transition>
    </mc:Choice>
    <mc:Fallback>
      <p:transition spd="slow" advClick="0" advTm="7775">
        <p:fade/>
        <p:sndAc>
          <p:stSnd>
            <p:snd r:embed="rId2" name="Ассоль - Моя мама лучшая на свете! Никогда не забывайте про свою маму! Этот человек ведь подарил вам жизнь!  (audiopoisk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379455">
            <a:off x="2091380" y="632384"/>
            <a:ext cx="7364034" cy="197724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InflateBottom">
              <a:avLst>
                <a:gd name="adj" fmla="val 100000"/>
              </a:avLst>
            </a:prstTxWarp>
            <a:norm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78904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Кто  на  свете всех милее?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И теплом своим согреет.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Любит больше, чем </a:t>
            </a:r>
            <a:r>
              <a:rPr lang="ru-RU" sz="2000" b="1" i="1" smtClean="0">
                <a:ln>
                  <a:solidFill>
                    <a:srgbClr val="C00000"/>
                  </a:solidFill>
                </a:ln>
              </a:rPr>
              <a:t>себя?</a:t>
            </a:r>
            <a:br>
              <a:rPr lang="ru-RU" sz="2000" b="1" i="1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smtClean="0">
                <a:ln>
                  <a:solidFill>
                    <a:srgbClr val="C00000"/>
                  </a:solidFill>
                </a:ln>
              </a:rPr>
              <a:t>       Это </a:t>
            </a: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мамочка моя.</a:t>
            </a:r>
            <a:r>
              <a:rPr lang="ru-RU" dirty="0" smtClean="0">
                <a:ln>
                  <a:solidFill>
                    <a:srgbClr val="C00000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rgbClr val="C00000"/>
                  </a:solidFill>
                </a:ln>
              </a:rPr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I:\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0"/>
            <a:ext cx="2736304" cy="3648405"/>
          </a:xfrm>
          <a:prstGeom prst="rect">
            <a:avLst/>
          </a:prstGeom>
          <a:noFill/>
        </p:spPr>
      </p:pic>
      <p:pic>
        <p:nvPicPr>
          <p:cNvPr id="1027" name="Picture 3" descr="I:\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4032448" cy="537659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331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246">
        <p14:ferris dir="l"/>
      </p:transition>
    </mc:Choice>
    <mc:Fallback>
      <p:transition spd="slow" advClick="0" advTm="9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6146" name="Picture 2" descr="I:\Быкова Арина\IMG_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4379979" cy="3284984"/>
          </a:xfrm>
          <a:prstGeom prst="rect">
            <a:avLst/>
          </a:prstGeom>
          <a:noFill/>
        </p:spPr>
      </p:pic>
      <p:pic>
        <p:nvPicPr>
          <p:cNvPr id="6147" name="Picture 3" descr="I:\Быкова Арина\IMG_5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989" y="-171400"/>
            <a:ext cx="4668011" cy="350100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 rot="379455">
            <a:off x="2091380" y="632384"/>
            <a:ext cx="7364034" cy="197724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InflateBottom">
              <a:avLst>
                <a:gd name="adj" fmla="val 100000"/>
              </a:avLst>
            </a:prstTxWarp>
            <a:norm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7890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Много мам на белом свете,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Всей душой их любят дети.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Только мама есть одна,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Всех дороже мне она.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Кто она? Отвечу я:</a:t>
            </a:r>
            <a:br>
              <a:rPr lang="ru-RU" sz="2000" b="1" i="1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Это мамочка моя.</a:t>
            </a:r>
            <a:r>
              <a:rPr lang="ru-RU" sz="2000" dirty="0" smtClean="0">
                <a:ln>
                  <a:solidFill>
                    <a:srgbClr val="C00000"/>
                  </a:solidFill>
                </a:ln>
              </a:rPr>
              <a:t/>
            </a:r>
            <a:br>
              <a:rPr lang="ru-RU" sz="2000" dirty="0" smtClean="0">
                <a:ln>
                  <a:solidFill>
                    <a:srgbClr val="C00000"/>
                  </a:solidFill>
                </a:ln>
              </a:rPr>
            </a:br>
            <a:r>
              <a:rPr lang="ru-RU" sz="2000" dirty="0" smtClean="0"/>
              <a:t> 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331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246">
        <p14:ferris dir="l"/>
      </p:transition>
    </mc:Choice>
    <mc:Fallback>
      <p:transition spd="slow" advClick="0" advTm="9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60648"/>
            <a:ext cx="8147248" cy="115699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2"/>
                  </a:solidFill>
                </a:ln>
              </a:rPr>
              <a:t/>
            </a:r>
            <a:br>
              <a:rPr lang="ru-RU" sz="2800" dirty="0" smtClean="0">
                <a:ln>
                  <a:solidFill>
                    <a:schemeClr val="tx2"/>
                  </a:solidFill>
                </a:ln>
              </a:rPr>
            </a:br>
            <a:r>
              <a:rPr lang="ru-RU" sz="2800" dirty="0" smtClean="0">
                <a:ln>
                  <a:solidFill>
                    <a:schemeClr val="tx2"/>
                  </a:solidFill>
                </a:ln>
              </a:rPr>
              <a:t/>
            </a:r>
            <a:br>
              <a:rPr lang="ru-RU" sz="2800" dirty="0" smtClean="0">
                <a:ln>
                  <a:solidFill>
                    <a:schemeClr val="tx2"/>
                  </a:solidFill>
                </a:ln>
              </a:rPr>
            </a:br>
            <a:r>
              <a:rPr lang="ru-RU" sz="2800" dirty="0" smtClean="0">
                <a:ln>
                  <a:solidFill>
                    <a:schemeClr val="tx2"/>
                  </a:solidFill>
                </a:ln>
              </a:rPr>
              <a:t>Моя мама лучшая на свете, она мне как солнце в жизни светит.</a:t>
            </a:r>
            <a:br>
              <a:rPr lang="ru-RU" sz="2800" dirty="0" smtClean="0">
                <a:ln>
                  <a:solidFill>
                    <a:schemeClr val="tx2"/>
                  </a:solidFill>
                </a:ln>
              </a:rPr>
            </a:b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3441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I:\DSCN0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204864"/>
            <a:ext cx="4836029" cy="3627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08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775">
        <p14:ferris dir="l"/>
        <p:sndAc>
          <p:stSnd>
            <p:snd r:embed="rId8" name="Ассоль - Моя мама лучшая на свете! Никогда не забывайте про свою маму! Этот человек ведь подарил вам жизнь!  (audiopoisk.com).wav"/>
          </p:stSnd>
        </p:sndAc>
      </p:transition>
    </mc:Choice>
    <mc:Fallback>
      <p:transition spd="slow" advClick="0" advTm="7775">
        <p:fade/>
        <p:sndAc>
          <p:stSnd>
            <p:snd r:embed="rId2" name="Ассоль - Моя мама лучшая на свете! Никогда не забывайте про свою маму! Этот человек ведь подарил вам жизнь!  (audiopoisk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2736304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 свете есть много различных профессий,</a:t>
            </a:r>
            <a:b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И в каждой есть прелесть своя.</a:t>
            </a:r>
            <a:b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Но нет благородней, нужней и чудесней</a:t>
            </a:r>
            <a:b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Чем та, кем </a:t>
            </a:r>
            <a:r>
              <a:rPr lang="ru-RU" sz="180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работает мама моя!</a:t>
            </a:r>
            <a:br>
              <a:rPr lang="ru-RU" sz="180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ОНА Воспитатель !</a:t>
            </a:r>
            <a: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18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1800" dirty="0">
              <a:ln>
                <a:solidFill>
                  <a:srgbClr val="00B050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3" name="Picture 3" descr="D:\Фото\01\DSC_0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4212468" cy="2808312"/>
          </a:xfrm>
          <a:prstGeom prst="rect">
            <a:avLst/>
          </a:prstGeom>
          <a:noFill/>
        </p:spPr>
      </p:pic>
      <p:pic>
        <p:nvPicPr>
          <p:cNvPr id="5124" name="Picture 4" descr="D:\Фото\день матери\DSC_1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17032"/>
            <a:ext cx="4428492" cy="295232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720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624">
        <p14:ferris dir="l"/>
      </p:transition>
    </mc:Choice>
    <mc:Fallback>
      <p:transition spd="slow" advClick="0" advTm="176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36904" cy="936104"/>
          </a:xfrm>
        </p:spPr>
        <p:txBody>
          <a:bodyPr>
            <a:prstTxWarp prst="textDoubleWave1">
              <a:avLst/>
            </a:prstTxWarp>
            <a:normAutofit/>
          </a:bodyPr>
          <a:lstStyle/>
          <a:p>
            <a:r>
              <a:rPr lang="ru-RU" sz="1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Всей семьёй  мы гуляем, и поем, и загораем…</a:t>
            </a:r>
            <a:endParaRPr lang="ru-RU" sz="18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:\SAM_0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4040188" cy="3030141"/>
          </a:xfrm>
          <a:prstGeom prst="rect">
            <a:avLst/>
          </a:prstGeom>
          <a:noFill/>
        </p:spPr>
      </p:pic>
      <p:pic>
        <p:nvPicPr>
          <p:cNvPr id="2051" name="Picture 3" descr="I:\SAM_04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124744"/>
            <a:ext cx="4041775" cy="3031331"/>
          </a:xfrm>
          <a:prstGeom prst="rect">
            <a:avLst/>
          </a:prstGeom>
          <a:noFill/>
        </p:spPr>
      </p:pic>
      <p:pic>
        <p:nvPicPr>
          <p:cNvPr id="2052" name="Picture 4" descr="I:\DSCN2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049688"/>
            <a:ext cx="3744416" cy="280831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6873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6340">
        <p14:ferris dir="l"/>
      </p:transition>
    </mc:Choice>
    <mc:Fallback>
      <p:transition spd="slow" advClick="0" advTm="16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140968"/>
            <a:ext cx="4392488" cy="2520280"/>
          </a:xfrm>
        </p:spPr>
        <p:txBody>
          <a:bodyPr>
            <a:prstTxWarp prst="textCurveDown">
              <a:avLst>
                <a:gd name="adj" fmla="val 33103"/>
              </a:avLst>
            </a:prstTxWarp>
            <a:normAutofit/>
          </a:bodyPr>
          <a:lstStyle/>
          <a:p>
            <a:pPr fontAlgn="base"/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Мамочка любимая, ты </a:t>
            </a:r>
            <a:r>
              <a:rPr lang="ru-RU" dirty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мне дорога.</a:t>
            </a:r>
          </a:p>
          <a:p>
            <a:pPr fontAlgn="base"/>
            <a:r>
              <a:rPr lang="ru-RU" dirty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 трудную </a:t>
            </a:r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минуту рядом </a:t>
            </a:r>
            <a:r>
              <a:rPr lang="ru-RU" dirty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ты всегда.</a:t>
            </a:r>
          </a:p>
          <a:p>
            <a:pPr fontAlgn="base"/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dirty="0"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base"/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dirty="0"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098" name="Picture 2" descr="I:\фотографии\SAM_2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6672"/>
            <a:ext cx="2915816" cy="2186862"/>
          </a:xfrm>
          <a:prstGeom prst="rect">
            <a:avLst/>
          </a:prstGeom>
          <a:noFill/>
        </p:spPr>
      </p:pic>
      <p:pic>
        <p:nvPicPr>
          <p:cNvPr id="4099" name="Picture 3" descr="I:\фотографии\SAM_292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4165" y="0"/>
            <a:ext cx="4389835" cy="58531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9942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6984">
        <p14:ferris dir="l"/>
      </p:transition>
    </mc:Choice>
    <mc:Fallback>
      <p:transition spd="slow" advClick="0" advTm="16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386975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204864"/>
            <a:ext cx="44291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Bottom">
              <a:avLst>
                <a:gd name="adj" fmla="val 67426"/>
              </a:avLst>
            </a:prstTxWarp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Моя мама, как весна, будто солнышко ясна….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331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246">
        <p14:ferris dir="l"/>
      </p:transition>
    </mc:Choice>
    <mc:Fallback>
      <p:transition spd="slow" advClick="0" advTm="9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800200"/>
          </a:xfrm>
        </p:spPr>
        <p:txBody>
          <a:bodyPr>
            <a:prstTxWarp prst="textInflate">
              <a:avLst/>
            </a:prstTxWarp>
            <a:normAutofit fontScale="90000"/>
          </a:bodyPr>
          <a:lstStyle/>
          <a:p>
            <a:pPr algn="l"/>
            <a:r>
              <a:rPr lang="ru-RU" sz="2000" dirty="0">
                <a:ln>
                  <a:solidFill>
                    <a:srgbClr val="FF0000"/>
                  </a:solidFill>
                </a:ln>
              </a:rPr>
              <a:t>В День восьмого марта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мамочке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любимой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мы подарим 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солнца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лучик златогривый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! Пусть коснется лучик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маминой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головки,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поцелует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в щечку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нежно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и неловко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!</a:t>
            </a:r>
            <a:br>
              <a:rPr lang="ru-RU" sz="2000" dirty="0" smtClean="0">
                <a:ln>
                  <a:solidFill>
                    <a:srgbClr val="FF0000"/>
                  </a:solidFill>
                </a:ln>
              </a:rPr>
            </a:b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Через тучки прямо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лучик наш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игривый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обогреет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маму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золотистой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гривой,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/>
            </a:r>
            <a:br>
              <a:rPr lang="ru-RU" sz="2000" dirty="0" smtClean="0">
                <a:ln>
                  <a:solidFill>
                    <a:srgbClr val="FF0000"/>
                  </a:solidFill>
                </a:ln>
              </a:rPr>
            </a:b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Глазки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защекочет,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весело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играясь,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и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проснется мама,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солнцу </a:t>
            </a:r>
            <a:r>
              <a:rPr lang="ru-RU" sz="2000" dirty="0">
                <a:ln>
                  <a:solidFill>
                    <a:srgbClr val="FF0000"/>
                  </a:solidFill>
                </a:ln>
              </a:rPr>
              <a:t>улыбаясь!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6" name="Picture 4" descr="I:\Фото для сада\Новая папка\DSC_8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3816424" cy="4581128"/>
          </a:xfrm>
          <a:prstGeom prst="rect">
            <a:avLst/>
          </a:prstGeom>
          <a:noFill/>
        </p:spPr>
      </p:pic>
      <p:pic>
        <p:nvPicPr>
          <p:cNvPr id="3077" name="Picture 5" descr="I:\Фото для сада\Новая папка\DSC05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44824"/>
            <a:ext cx="5148064" cy="3861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866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524">
        <p14:ferris dir="l"/>
      </p:transition>
    </mc:Choice>
    <mc:Fallback>
      <p:transition spd="slow" advClick="0" advTm="17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records\Новая папка\DSCF120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0928"/>
            <a:ext cx="3803915" cy="2852936"/>
          </a:xfrm>
          <a:prstGeom prst="rect">
            <a:avLst/>
          </a:prstGeom>
          <a:noFill/>
        </p:spPr>
      </p:pic>
      <p:pic>
        <p:nvPicPr>
          <p:cNvPr id="1027" name="Picture 3" descr="I:\records\Новая папка\DSCF5960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204864"/>
            <a:ext cx="2987824" cy="371703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2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chemeClr val="tx2"/>
                  </a:solidFill>
                </a:ln>
              </a:rPr>
            </a:br>
            <a:r>
              <a:rPr lang="ru-RU" dirty="0" smtClean="0">
                <a:ln>
                  <a:solidFill>
                    <a:schemeClr val="tx2"/>
                  </a:solidFill>
                </a:ln>
              </a:rPr>
              <a:t>Мама самый лучший в мире друг, как люблю тепло её я рук</a:t>
            </a:r>
            <a:r>
              <a:rPr lang="ru-RU" dirty="0" smtClean="0">
                <a:ln>
                  <a:solidFill>
                    <a:srgbClr val="00B050"/>
                  </a:solidFill>
                </a:ln>
              </a:rPr>
              <a:t>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683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212">
        <p14:ferris dir="l"/>
      </p:transition>
    </mc:Choice>
    <mc:Fallback>
      <p:transition spd="slow" advClick="0" advTm="5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0" y="4653136"/>
            <a:ext cx="5370984" cy="72697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n>
                  <a:solidFill>
                    <a:srgbClr val="C00000"/>
                  </a:solidFill>
                </a:ln>
              </a:rPr>
              <a:t>         </a:t>
            </a:r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Кто открыл мне этот мир,</a:t>
            </a:r>
          </a:p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                     Не жалея своих сил?</a:t>
            </a:r>
          </a:p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                   И всегда оберегала?</a:t>
            </a:r>
          </a:p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               Лучшая на свете мама!</a:t>
            </a:r>
            <a:endParaRPr lang="ru-RU" sz="2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379455">
            <a:off x="2066207" y="660224"/>
            <a:ext cx="7364034" cy="197724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InflateBottom">
              <a:avLst>
                <a:gd name="adj" fmla="val 100000"/>
              </a:avLst>
            </a:prstTxWarp>
            <a:norm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78904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ln>
                  <a:solidFill>
                    <a:srgbClr val="C00000"/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rgbClr val="C00000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rgbClr val="C00000"/>
                  </a:solidFill>
                </a:ln>
              </a:rPr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050" name="Picture 2" descr="I:\2009 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5280025" cy="3470275"/>
          </a:xfrm>
          <a:prstGeom prst="rect">
            <a:avLst/>
          </a:prstGeom>
          <a:noFill/>
        </p:spPr>
      </p:pic>
      <p:pic>
        <p:nvPicPr>
          <p:cNvPr id="2051" name="Picture 3" descr="I:\2015 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818117"/>
            <a:ext cx="3779912" cy="503988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331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246">
        <p14:ferris dir="l"/>
      </p:transition>
    </mc:Choice>
    <mc:Fallback>
      <p:transition spd="slow" advClick="0" advTm="9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2.7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129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</vt:lpstr>
      <vt:lpstr>  Моя мама лучшая на свете, она мне как солнце в жизни светит. </vt:lpstr>
      <vt:lpstr>На свете есть много различных профессий, И в каждой есть прелесть своя. Но нет благородней, нужней и чудесней Чем та, кем работает мама моя! ОНА Воспитатель ! </vt:lpstr>
      <vt:lpstr>Всей семьёй  мы гуляем, и поем, и загораем…</vt:lpstr>
      <vt:lpstr>Слайд 5</vt:lpstr>
      <vt:lpstr> </vt:lpstr>
      <vt:lpstr>В День восьмого марта мамочке любимой мы подарим  солнца лучик златогривый! Пусть коснется лучик маминой головки, поцелует в щечку нежно и неловко!  Через тучки прямо лучик наш игривый обогреет маму золотистой гривой,  Глазки защекочет, весело играясь, и проснется мама, солнцу улыбаясь!  </vt:lpstr>
      <vt:lpstr> Мама самый лучший в мире друг, как люблю тепло её я рук.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Саша</cp:lastModifiedBy>
  <cp:revision>50</cp:revision>
  <dcterms:created xsi:type="dcterms:W3CDTF">2013-03-02T18:03:02Z</dcterms:created>
  <dcterms:modified xsi:type="dcterms:W3CDTF">2016-03-09T18:27:05Z</dcterms:modified>
</cp:coreProperties>
</file>